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8" r:id="rId4"/>
    <p:sldId id="256" r:id="rId5"/>
    <p:sldId id="257" r:id="rId6"/>
    <p:sldId id="260" r:id="rId7"/>
    <p:sldId id="258" r:id="rId8"/>
    <p:sldId id="259" r:id="rId9"/>
    <p:sldId id="261" r:id="rId10"/>
    <p:sldId id="262" r:id="rId11"/>
    <p:sldId id="263" r:id="rId12"/>
    <p:sldId id="264" r:id="rId13"/>
    <p:sldId id="265" r:id="rId14"/>
  </p:sldIdLst>
  <p:sldSz cx="12192000" cy="6858000"/>
  <p:notesSz cx="6858000" cy="9144000"/>
  <p:custDataLst>
    <p:tags r:id="rId1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AD19-42D9-400C-9A67-D7949DB55B7D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72EB6-D909-4E85-8D14-EE4DF754D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667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AD19-42D9-400C-9A67-D7949DB55B7D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72EB6-D909-4E85-8D14-EE4DF754D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146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AD19-42D9-400C-9A67-D7949DB55B7D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72EB6-D909-4E85-8D14-EE4DF754D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896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AD19-42D9-400C-9A67-D7949DB55B7D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72EB6-D909-4E85-8D14-EE4DF754D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88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AD19-42D9-400C-9A67-D7949DB55B7D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72EB6-D909-4E85-8D14-EE4DF754D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232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AD19-42D9-400C-9A67-D7949DB55B7D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72EB6-D909-4E85-8D14-EE4DF754D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064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AD19-42D9-400C-9A67-D7949DB55B7D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72EB6-D909-4E85-8D14-EE4DF754D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472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AD19-42D9-400C-9A67-D7949DB55B7D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72EB6-D909-4E85-8D14-EE4DF754D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979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AD19-42D9-400C-9A67-D7949DB55B7D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72EB6-D909-4E85-8D14-EE4DF754D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30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AD19-42D9-400C-9A67-D7949DB55B7D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72EB6-D909-4E85-8D14-EE4DF754D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460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AD19-42D9-400C-9A67-D7949DB55B7D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72EB6-D909-4E85-8D14-EE4DF754D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18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2AD19-42D9-400C-9A67-D7949DB55B7D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72EB6-D909-4E85-8D14-EE4DF754D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053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2.rcokoit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lyceum.ru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esh.edu.ru/promo-video" TargetMode="External"/><Relationship Id="rId2" Type="http://schemas.openxmlformats.org/officeDocument/2006/relationships/hyperlink" Target="https://resh.edu.ru/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yandex.ru/home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uchi.ru/teachers/stats/main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du.skyeng.ru/teacher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8028" t="17449" r="10106" b="53429"/>
          <a:stretch/>
        </p:blipFill>
        <p:spPr>
          <a:xfrm>
            <a:off x="141668" y="103031"/>
            <a:ext cx="9981127" cy="199622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721893" y="3192819"/>
            <a:ext cx="587590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hlinkClick r:id="rId3"/>
              </a:rPr>
              <a:t>https://do2.rcokoit.ru</a:t>
            </a:r>
            <a:r>
              <a:rPr lang="en-US" sz="4800" dirty="0" smtClean="0">
                <a:hlinkClick r:id="rId3"/>
              </a:rPr>
              <a:t>/</a:t>
            </a:r>
            <a:endParaRPr lang="ru-RU" sz="4800" dirty="0" smtClean="0"/>
          </a:p>
          <a:p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406408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740" t="16322" r="1021" b="5330"/>
          <a:stretch/>
        </p:blipFill>
        <p:spPr>
          <a:xfrm>
            <a:off x="0" y="167425"/>
            <a:ext cx="11977352" cy="537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56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16322" r="9894" b="5142"/>
          <a:stretch/>
        </p:blipFill>
        <p:spPr>
          <a:xfrm>
            <a:off x="154547" y="0"/>
            <a:ext cx="11958095" cy="585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37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8380" t="16697" r="2712" b="6458"/>
          <a:stretch/>
        </p:blipFill>
        <p:spPr>
          <a:xfrm>
            <a:off x="-1" y="0"/>
            <a:ext cx="9667563" cy="529321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79" y="5293217"/>
            <a:ext cx="6997404" cy="157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58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18200" b="12469"/>
          <a:stretch/>
        </p:blipFill>
        <p:spPr>
          <a:xfrm>
            <a:off x="103031" y="115911"/>
            <a:ext cx="12192000" cy="47523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98343" y="5163286"/>
            <a:ext cx="660892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hlinkClick r:id="rId3"/>
              </a:rPr>
              <a:t>https://yandexlyceum.ru/</a:t>
            </a:r>
            <a:endParaRPr lang="en-US" sz="4800" dirty="0" smtClean="0"/>
          </a:p>
          <a:p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42425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9084" t="17825" r="48822" b="37458"/>
          <a:stretch/>
        </p:blipFill>
        <p:spPr>
          <a:xfrm>
            <a:off x="1425267" y="515154"/>
            <a:ext cx="9293733" cy="555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96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7500" t="18952" r="8631" b="37646"/>
          <a:stretch/>
        </p:blipFill>
        <p:spPr>
          <a:xfrm>
            <a:off x="0" y="695458"/>
            <a:ext cx="12040224" cy="350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93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54806" y="945352"/>
            <a:ext cx="26058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Российская электронная </a:t>
            </a:r>
          </a:p>
          <a:p>
            <a:pPr algn="ctr"/>
            <a:r>
              <a:rPr lang="ru-RU" sz="3200" dirty="0" smtClean="0"/>
              <a:t>школа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0694" y="1402655"/>
            <a:ext cx="56839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hlinkClick r:id="rId2"/>
              </a:rPr>
              <a:t>https://resh.edu.ru/</a:t>
            </a:r>
            <a:endParaRPr lang="ru-RU" sz="4800" dirty="0" smtClean="0"/>
          </a:p>
          <a:p>
            <a:endParaRPr lang="ru-RU" sz="4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37702" y="4596616"/>
            <a:ext cx="637931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hlinkClick r:id="rId3"/>
              </a:rPr>
              <a:t>https://resh.edu.ru/promo-video</a:t>
            </a:r>
            <a:endParaRPr lang="ru-RU" sz="3600" dirty="0" smtClean="0"/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39831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8345" t="21958" r="62606" b="21676"/>
          <a:stretch/>
        </p:blipFill>
        <p:spPr>
          <a:xfrm>
            <a:off x="1017430" y="1506827"/>
            <a:ext cx="4474335" cy="488109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16697" r="84472" b="75224"/>
          <a:stretch/>
        </p:blipFill>
        <p:spPr>
          <a:xfrm>
            <a:off x="798491" y="321972"/>
            <a:ext cx="4358752" cy="127500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491765" y="2175388"/>
            <a:ext cx="614661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hlinkClick r:id="rId3"/>
              </a:rPr>
              <a:t>https://education.yandex.ru/home/</a:t>
            </a:r>
            <a:endParaRPr lang="ru-RU" sz="3200" dirty="0" smtClean="0"/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29737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951" t="17396" r="1443" b="5993"/>
          <a:stretch/>
        </p:blipFill>
        <p:spPr>
          <a:xfrm>
            <a:off x="167426" y="309094"/>
            <a:ext cx="11900079" cy="526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24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056" t="16698" r="32711" b="7139"/>
          <a:stretch/>
        </p:blipFill>
        <p:spPr>
          <a:xfrm>
            <a:off x="180304" y="206062"/>
            <a:ext cx="10148552" cy="656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25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28723" r="598" b="13221"/>
          <a:stretch/>
        </p:blipFill>
        <p:spPr>
          <a:xfrm>
            <a:off x="72980" y="-103030"/>
            <a:ext cx="12119020" cy="397957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01533" y="5163286"/>
            <a:ext cx="85902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hlinkClick r:id="rId3"/>
              </a:rPr>
              <a:t>https://uchi.ru/teachers/stats/main</a:t>
            </a:r>
            <a:endParaRPr lang="en-US" sz="4000" dirty="0" smtClean="0"/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89508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0352" t="18013" r="68205" b="6833"/>
          <a:stretch/>
        </p:blipFill>
        <p:spPr>
          <a:xfrm>
            <a:off x="991674" y="297420"/>
            <a:ext cx="3361386" cy="662342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435710" y="2471601"/>
            <a:ext cx="775629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hlinkClick r:id="rId3"/>
              </a:rPr>
              <a:t>https://edu.skyeng.ru/teacher</a:t>
            </a:r>
            <a:endParaRPr lang="en-US" sz="4800" dirty="0" smtClean="0"/>
          </a:p>
          <a:p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40092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6d2eb96805e8159a9703a9e79f4bf992461aad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28</Words>
  <Application>Microsoft Office PowerPoint</Application>
  <PresentationFormat>Широкоэкранный</PresentationFormat>
  <Paragraphs>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Федотова</dc:creator>
  <cp:lastModifiedBy>Ирина Федотова</cp:lastModifiedBy>
  <cp:revision>8</cp:revision>
  <dcterms:created xsi:type="dcterms:W3CDTF">2020-03-16T14:32:03Z</dcterms:created>
  <dcterms:modified xsi:type="dcterms:W3CDTF">2020-03-16T15:41:16Z</dcterms:modified>
</cp:coreProperties>
</file>