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5" r:id="rId9"/>
    <p:sldId id="264" r:id="rId10"/>
    <p:sldId id="262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9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7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2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9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4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8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32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1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9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184F44D-D598-4B85-9FAC-D8A52EB0F7AF}" type="datetimeFigureOut">
              <a:rPr lang="ru-RU" smtClean="0"/>
              <a:t>08.09.2023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EFB44EB-A44E-4D69-9A96-490F00CCAF3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50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E318E-9C8D-C89E-ACD8-5E7A84498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8900" y="619036"/>
            <a:ext cx="4748614" cy="506336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–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летие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дня рождения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224D9C-F66C-777A-4415-1283D0796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110" y="4469450"/>
            <a:ext cx="11160808" cy="788349"/>
          </a:xfrm>
        </p:spPr>
        <p:txBody>
          <a:bodyPr>
            <a:normAutofit/>
          </a:bodyPr>
          <a:lstStyle/>
          <a:p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Расул Гамзатович Гамзатов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2CEFF4-4A7E-3CB1-8AF4-D6909F895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54" y="213208"/>
            <a:ext cx="4032153" cy="4042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FA287-8CDD-5818-C98D-5D4787278ACE}"/>
              </a:ext>
            </a:extLst>
          </p:cNvPr>
          <p:cNvSpPr txBox="1"/>
          <p:nvPr/>
        </p:nvSpPr>
        <p:spPr>
          <a:xfrm>
            <a:off x="1950239" y="1829030"/>
            <a:ext cx="38050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окно смотрели двое: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 увидел дождь и грязь,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Другой листвы зеленой вязь,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Весну и небо голубое.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одно окно смотрели двое…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7C5A0-9329-EDE1-79B7-6C09FB209DA0}"/>
              </a:ext>
            </a:extLst>
          </p:cNvPr>
          <p:cNvSpPr txBox="1"/>
          <p:nvPr/>
        </p:nvSpPr>
        <p:spPr>
          <a:xfrm>
            <a:off x="3788654" y="5286778"/>
            <a:ext cx="3933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403C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1923 – 3 ноября 2003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  <p:sndAc>
          <p:stSnd>
            <p:snd r:embed="rId2" name="Mark_Bernes_-_ZHuravli_48107359--online-audio-convert.com.wav"/>
          </p:stSnd>
        </p:sndAc>
      </p:transition>
    </mc:Choice>
    <mc:Fallback xmlns="">
      <p:transition spd="slow" advClick="0" advTm="8000">
        <p:fade/>
        <p:sndAc>
          <p:stSnd>
            <p:snd r:embed="rId4" name="Mark_Bernes_-_ZHuravli_48107359--online-audio-convert.com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8D993-9BDD-1A65-E631-226024BA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07" y="170917"/>
            <a:ext cx="3713433" cy="64606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(Муз. Я. Френкель, сл. Р. Гамзатов; 1969 г.)</a:t>
            </a:r>
            <a:b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кажется порою, что солдаты,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кровавых не пришедшие полей,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 землю нашу полегли когда-то,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превратились в белых журавлей.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до сей поры с времен тех дальних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Летят и подают нам голоса.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потому ль так часто и печально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замолкаем, глядя в небеса?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Летит, летит по небу клин усталый,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Летит в тумане на исходе дня,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том строю есть промежуток малый,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может, это место для меня.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Настанет день, и с журавлиной стаей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поплыву в такой же сизой мгле,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Из-под небес по-птичьи оклика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вас, кого оставил на земле...</a:t>
            </a:r>
            <a:b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кажется порою, что солдаты..  </a:t>
            </a:r>
            <a:b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C2BBEB-0FD6-C3BE-6922-D26C2816F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80" y="0"/>
            <a:ext cx="8090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BB510D-5BF3-8B3D-032F-E4DA85CBDC7B}"/>
              </a:ext>
            </a:extLst>
          </p:cNvPr>
          <p:cNvSpPr txBox="1"/>
          <p:nvPr/>
        </p:nvSpPr>
        <p:spPr>
          <a:xfrm>
            <a:off x="7441251" y="105191"/>
            <a:ext cx="609742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По-русски «мама», по-грузински «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нана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по-аварски — ласково «баба́».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тысяч слов земли и океана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этого — особая судьба.</a:t>
            </a:r>
          </a:p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Став первым словом в год наш колыбельный,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Оно порой входило в дымный круг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на устах солдата в час смертельный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Последним звоном становилось вдруг.</a:t>
            </a:r>
          </a:p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это слово не ложатся тени,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 тишине, наверно, потому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Слова другие, преклонив колени,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Желают исповедаться ему.</a:t>
            </a:r>
          </a:p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Родник, услугу оказав кувшину,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Лепечет это слово оттого,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вспоминает горную вершину —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Она прослыла матерью его.</a:t>
            </a:r>
          </a:p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молния прорежет тучу снова,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я услышу, за дождем следя,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Как, впитываясь в землю, это слово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Вызванивают капельки дождя.</a:t>
            </a:r>
          </a:p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Тайком вздохну, о чем-нибудь горюя,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И, скрыв слезу при ясном свете дня: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«Не беспокойся, — маме говорю я, —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хорошо, родная. у меня».</a:t>
            </a:r>
          </a:p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Тревожится за сына постоянно,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любви великая раба.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По-русски «мама», по-грузински «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нана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по-аварски — ласково «баба».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68766-A3B2-73F3-DE28-20EB008B7887}"/>
              </a:ext>
            </a:extLst>
          </p:cNvPr>
          <p:cNvSpPr txBox="1"/>
          <p:nvPr/>
        </p:nvSpPr>
        <p:spPr>
          <a:xfrm>
            <a:off x="1854438" y="443389"/>
            <a:ext cx="4059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Расул Гамзатов — Мама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9B82A5-D852-ED59-9652-3B1018CA9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29" y="1025495"/>
            <a:ext cx="3311921" cy="4943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9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AD3E93-7341-9765-78F5-DEB826D9C43C}"/>
              </a:ext>
            </a:extLst>
          </p:cNvPr>
          <p:cNvSpPr txBox="1"/>
          <p:nvPr/>
        </p:nvSpPr>
        <p:spPr>
          <a:xfrm>
            <a:off x="305512" y="217725"/>
            <a:ext cx="565945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книги Расула Гамзатова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ED55BC-2C85-A0CA-3AAB-8D3D1881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9" y="1059678"/>
            <a:ext cx="3065310" cy="4738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E0F681-A876-C1A0-12A5-4B994AFB2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09" y="1017943"/>
            <a:ext cx="3681105" cy="4780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05C6AF-9683-485F-CE19-8AA29CF7FBA7}"/>
              </a:ext>
            </a:extLst>
          </p:cNvPr>
          <p:cNvSpPr txBox="1"/>
          <p:nvPr/>
        </p:nvSpPr>
        <p:spPr>
          <a:xfrm>
            <a:off x="4005131" y="2261650"/>
            <a:ext cx="35465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Поэма «Горянка» — это романтическая история горской девушки, бросившей вызов адатам и победившей в этой нелегкой войне. В судьбе героини поэмы Асият раскрывается большая тема воспитания чувств, остро и смело ставятся наболевшие вопросы морали, быта и нравственного сознания горцев.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16F00-5C90-E157-BEDF-15977105F7BE}"/>
              </a:ext>
            </a:extLst>
          </p:cNvPr>
          <p:cNvSpPr txBox="1"/>
          <p:nvPr/>
        </p:nvSpPr>
        <p:spPr>
          <a:xfrm>
            <a:off x="4027202" y="1059678"/>
            <a:ext cx="36811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Гамзатов, Расул.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Горянка [Текст] : Драма в 2 д., 7 карт. / Пер. с авар. Я. Козловского. - Москва : Искусство, 1967. - 70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D2BBBF3-F4B7-2996-F3B8-83C3CFA73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259" y="307649"/>
            <a:ext cx="4106433" cy="5802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D46969-4CD5-F7EA-CDA9-14CAF805A2A3}"/>
              </a:ext>
            </a:extLst>
          </p:cNvPr>
          <p:cNvSpPr txBox="1"/>
          <p:nvPr/>
        </p:nvSpPr>
        <p:spPr>
          <a:xfrm>
            <a:off x="792622" y="307649"/>
            <a:ext cx="60974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Гамзатов, Расул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матерей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: Поэма / Расул Гамзатов; Пер. с авар. Ю. Нейман. - Москва : Сов. Россия, 1982. - 71 с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081A6D-76BC-0AF5-E182-C238D0717FE4}"/>
              </a:ext>
            </a:extLst>
          </p:cNvPr>
          <p:cNvSpPr txBox="1"/>
          <p:nvPr/>
        </p:nvSpPr>
        <p:spPr>
          <a:xfrm>
            <a:off x="644850" y="1300411"/>
            <a:ext cx="609742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Поэма «Берегите матерей» - гимн Родине, матери, женщине. Поэма это многозначна и поднимается до высоких гражданских обобщений, дробится на лирические отрывки или бытовые сцены и концентрирует внимание на образе. Идея поэмы, рожденный потребностью заполнить пустоту, которая образовалась после смерти матери, утолить жажду памяти и выразить чувство безнадежно неоплаченного долга перед ней, не сводится к одному конкретному образу - в поэме глубокое и взволнованное раздумье о жизни всех матерей и сыновей, их отношениях, о своем прощании с матерью, прощание всех матерей и сыновей. Идейно-нравственное содержание поэмы обогащает введение в ее художественную систему фольклорных национальных традиций, фольклорной образности. Духовный и психологический портрет матери, проживший жизнь полную труда, забот, горя, но и радостей и счастья тоже, портрет человека, сумевшего выстоять.</a:t>
            </a:r>
            <a:br>
              <a:rPr lang="ru-RU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893710-BACB-6813-6578-64FC5B911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92" y="1264038"/>
            <a:ext cx="5070683" cy="4579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3838C-186F-E94C-181F-E94D3DD21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22" y="461473"/>
            <a:ext cx="3701215" cy="5353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2A20BD-3848-6A63-F365-956A8F04C69F}"/>
              </a:ext>
            </a:extLst>
          </p:cNvPr>
          <p:cNvSpPr txBox="1"/>
          <p:nvPr/>
        </p:nvSpPr>
        <p:spPr>
          <a:xfrm>
            <a:off x="5244981" y="525374"/>
            <a:ext cx="60974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Гамзатов, Расул 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Молитва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/ </a:t>
            </a:r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Расул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Гамзатов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- 2-е изд., </a:t>
            </a:r>
            <a:r>
              <a:rPr lang="ru-RU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- Махачкала : Эпоха, 2010. - 358 с. : </a:t>
            </a:r>
            <a:r>
              <a:rPr lang="ru-RU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портр</a:t>
            </a:r>
            <a:r>
              <a:rPr lang="ru-RU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287EE-B9BC-3B55-A31E-B3F112201870}"/>
              </a:ext>
            </a:extLst>
          </p:cNvPr>
          <p:cNvSpPr txBox="1"/>
          <p:nvPr/>
        </p:nvSpPr>
        <p:spPr>
          <a:xfrm>
            <a:off x="4774962" y="1827038"/>
            <a:ext cx="227531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5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творчество народного поэта Дагестана - это молитва: страстная мольба о Родине, о любви, о счастье людей. В этот сборник вошли избранные философские и лирические произведения.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7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FD466F-C5D8-2996-4DD9-5859029A6D07}"/>
              </a:ext>
            </a:extLst>
          </p:cNvPr>
          <p:cNvSpPr txBox="1"/>
          <p:nvPr/>
        </p:nvSpPr>
        <p:spPr>
          <a:xfrm>
            <a:off x="410198" y="309098"/>
            <a:ext cx="112035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произведениям поэта в Ленинградском театре оперы и балета поставлен балет «Горянка», в Петербургском большом театре комедии осуществлена постановка спектакля «Мой Дагестан», на сцене аварского музыкального драматического театра им. Г.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Цадасы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поставлены спектакли «В горах мое сердце», «Берегите матерей», «Горянка» и др. Пьеса «Горянка» поставлена на сценах многих театров бывшего СССР.</a:t>
            </a:r>
          </a:p>
          <a:p>
            <a:pPr algn="just" fontAlgn="base"/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жизни и творчестве народного поэта написаны и изданы книги известных литературоведов: К. Султанова, В. Огнева, В. Дементьева и др. О нем сняты документальные и телевизионные картины такие, как «В горах мое сердце», «Кавказец родом из </a:t>
            </a:r>
            <a:r>
              <a:rPr lang="ru-RU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Цада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 «Белые журавли», «Расул Гамзатов и Грузия» и др. По его произведениям сняты художественные фильмы «Горянка» и «Сказание о храбром Хочбаре».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0488D5-AA71-D56A-0324-CC4404273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5" y="2617422"/>
            <a:ext cx="3300151" cy="2570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10E97C-F869-3936-2E1F-6C9406491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45" y="3902518"/>
            <a:ext cx="3353244" cy="2243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0F289D-9993-571A-9AB4-181230700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085" y="2617422"/>
            <a:ext cx="3843337" cy="2243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C6D981-26E0-4657-8878-B3A434036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809" y="4066045"/>
            <a:ext cx="3483546" cy="2243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44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7F5EC4-366B-E393-C14D-471D5C7BB136}"/>
              </a:ext>
            </a:extLst>
          </p:cNvPr>
          <p:cNvSpPr txBox="1"/>
          <p:nvPr/>
        </p:nvSpPr>
        <p:spPr>
          <a:xfrm>
            <a:off x="270589" y="115813"/>
            <a:ext cx="51381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ноября 2003 года сердце поэта остановилось, похоронен он в Махачкале на кладбище у подножия горы Тарки-Тау, рядом с могилой жены Патимат.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27B670-E7C5-AA39-2B96-D37A21E16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737" y="3074883"/>
            <a:ext cx="4064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77FC21-0FC2-4442-A009-DF6EA2483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37" y="-54080"/>
            <a:ext cx="4638674" cy="34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AF16EC-36A3-84A7-05C2-F5C3CAE47AD8}"/>
              </a:ext>
            </a:extLst>
          </p:cNvPr>
          <p:cNvSpPr txBox="1"/>
          <p:nvPr/>
        </p:nvSpPr>
        <p:spPr>
          <a:xfrm>
            <a:off x="285750" y="5382310"/>
            <a:ext cx="47910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Луковицкая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Николаевна, библиотекарь ГБОУ школы № 638 Пушкинского района Санкт-Петербурга</a:t>
            </a:r>
            <a:endParaRPr lang="ru-RU" sz="1600" b="1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D637F9-4E04-1629-4D28-C3D27D052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757237"/>
            <a:ext cx="66103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4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2E75E-891B-1631-DCCB-40527979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6788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4E1CBA9-99F9-CAF0-9393-DE953C021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66786"/>
            <a:ext cx="6492875" cy="4187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F27CFE7-29EA-591E-11D6-F4FD012BD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371" y="4435266"/>
            <a:ext cx="3751604" cy="2221908"/>
          </a:xfrm>
        </p:spPr>
        <p:txBody>
          <a:bodyPr>
            <a:noAutofit/>
          </a:bodyPr>
          <a:lstStyle/>
          <a:p>
            <a:r>
              <a:rPr lang="ru-RU" sz="20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Расул Гамзатович Гамзатов родился 8 сентября 1923 года в селении </a:t>
            </a:r>
            <a:r>
              <a:rPr lang="ru-RU" sz="2000" b="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Цада</a:t>
            </a:r>
            <a:r>
              <a:rPr lang="ru-RU" sz="20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Хунзахского района Дагестанской АССР, в семье народного поэта Дагестана, лауреата Госпремии СССР, Гамзата </a:t>
            </a:r>
            <a:r>
              <a:rPr lang="ru-RU" sz="2000" b="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Цадасы</a:t>
            </a:r>
            <a:r>
              <a:rPr lang="ru-RU" sz="20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FA6C3F-6D42-23EA-FB3E-773D641A9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76912"/>
            <a:ext cx="3922520" cy="415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9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D74F2B-5031-9AC9-A992-F435403D8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" y="828942"/>
            <a:ext cx="10724972" cy="5289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BB8359-5879-5954-B97C-74BAC46F4A8F}"/>
              </a:ext>
            </a:extLst>
          </p:cNvPr>
          <p:cNvSpPr txBox="1"/>
          <p:nvPr/>
        </p:nvSpPr>
        <p:spPr>
          <a:xfrm>
            <a:off x="1119499" y="229805"/>
            <a:ext cx="8631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Литературно-Мемориальный музей г.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Цадасы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C098E4-E875-ADC1-CB79-A7AB4292550D}"/>
              </a:ext>
            </a:extLst>
          </p:cNvPr>
          <p:cNvSpPr txBox="1"/>
          <p:nvPr/>
        </p:nvSpPr>
        <p:spPr>
          <a:xfrm>
            <a:off x="387408" y="4596744"/>
            <a:ext cx="112946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Учился в </a:t>
            </a:r>
            <a:r>
              <a:rPr lang="ru-RU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Аранинской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 и в Аварском педучилище, после окончания которого работал учителем. </a:t>
            </a:r>
          </a:p>
          <a:p>
            <a:pPr algn="just" fontAlgn="base"/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1945—1950 гг. Расул Гамзатов учился в Московском литературном институте имени М. Горького. </a:t>
            </a:r>
          </a:p>
          <a:p>
            <a:pPr algn="just" fontAlgn="base"/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 его окончания Расула Гамзатова в 1951 году избирают Председателем правления Союза писателей Дагестана, где он работал вплоть до своей кончины в ноябре 2003 года.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02F82-7EC3-41E9-0037-FFD134647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62" y="76910"/>
            <a:ext cx="9039668" cy="4519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4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E9117-EB42-C9D4-63CD-0B111CC5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07" y="307649"/>
            <a:ext cx="3649055" cy="2119357"/>
          </a:xfrm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ранних стихотворений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«За отчие сакли у скальных снегов…» Перевод С. Сущевского 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«Свой путь начав, не знаю чувства страха…» Перевод С. Сущевского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«Во гневе душа моя, сердце в огне…» Перевод С. Сущевского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Следы жизни Перевод С. Сущевского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Ночь перед боем Перевод С. </a:t>
            </a:r>
            <a:r>
              <a:rPr lang="ru-RU" sz="1600" b="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Обрадовича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D62298-EF63-9D25-3D43-746885516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18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Расул Гамзатов начал писать стихи, когда ему было девять лет. </a:t>
            </a:r>
          </a:p>
          <a:p>
            <a:r>
              <a:rPr lang="ru-RU" sz="18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Потом его стихи начали печатать в республиканской аварской газете «Большевик гор» Первая книжка стихов на аварском языке вышла в 1943 году. </a:t>
            </a:r>
          </a:p>
          <a:p>
            <a:r>
              <a:rPr lang="ru-RU" sz="18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Ему было всего двадцать лет, когда он стал членом Союза писателей СССР.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26D5E5C6-7612-808C-5E1A-E92B4ECE5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598" y="307649"/>
            <a:ext cx="4281443" cy="5997555"/>
          </a:xfrm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отчие сакли у скальных снегов...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отчие сакли у скальных снегов,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Заветных лугов многоцветные шали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встали на битву со сворой врагов,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жить помешали, напав по-шакальи.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Спешили паршивые псы устрашить,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Сон мирной отчизны жестоко нарушив,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задушить, очаги потушить,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Отваги и чести лишить наши души.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Обычай храня, оседлал я коня,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Обняв, попрощался с тобой у аула.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 ливень огня провожая меня,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Украдкою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мама слезинку смахнула.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Утешь мать мою: смерть в далеком краю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Зловеще крыла надо мной не расплещет.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клятву даю: нет, не дрогнет в бою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Душа, что при встрече с тобою трепещет.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Мне жизнь дорога. Но родные луга,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Седые снега, смех детишек в ауле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нашу любовь сберегу от врага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сердцем горячим закрою от пули.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7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614C27-5E10-A307-F0D5-BC4C83215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1" y="222192"/>
            <a:ext cx="10229315" cy="5879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4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EA76A-0E1F-1448-248A-8C1C8FD1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670277"/>
          </a:xfrm>
        </p:spPr>
        <p:txBody>
          <a:bodyPr>
            <a:normAutofit/>
          </a:bodyPr>
          <a:lstStyle/>
          <a:p>
            <a:r>
              <a:rPr lang="ru-RU" sz="20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стихи Расула Гамзатова стали песнями. Они привлекли внимание многих композиторов Дагестана, Кавказа, России и других республик.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B9B979-A1F2-5488-5324-CA5A8D2AF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911" y="138900"/>
            <a:ext cx="6492240" cy="370887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Исполнители песен на стихи Расула Гамзатова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F08877-C4B3-903E-6B3E-62C3C0E7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Исполнителями этих песен стали известные певцы и артисты: Анна Герман, Галина Вишневская, Муслим Магомаев, Марк Бернес, Иосиф Кобзон, Валерий Леонтьев, Сергей Захаров, София Ротару, Рашид Бейбутов, Вахтанг Кикабидзе, Дмитрий Гнатюк, </a:t>
            </a:r>
            <a:r>
              <a:rPr lang="ru-RU" sz="1600" b="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Муи</a:t>
            </a:r>
            <a:r>
              <a:rPr lang="ru-RU" sz="16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Гасанова, Магомед Омаров и другие. Стихи декламировали такие известные артисты, как Михаил Ульянов, Александр Завадский, Яков Смоленский, Александр Лазарев и другие.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894BCD-CFEF-84DF-C540-7FED4CF7D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59" y="795193"/>
            <a:ext cx="2236565" cy="2882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98CBA7-CABB-6BAD-A119-18EB9F79A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59" y="3674163"/>
            <a:ext cx="2257051" cy="3066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879A9C-FD75-A36B-3861-711A4DB34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07" y="772655"/>
            <a:ext cx="2356300" cy="2923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AF6AA2-6D2D-B94F-618A-DFC0BEEF9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78" y="3710530"/>
            <a:ext cx="2328358" cy="3030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5EE08F-80ED-8D44-DF47-9C917E846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278" y="745187"/>
            <a:ext cx="2213442" cy="2951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47061B8-4D43-D10A-0696-87C3475C0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54" y="3763835"/>
            <a:ext cx="2399007" cy="2923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F90111-94DE-75FA-907A-5F942EF8DDD2}"/>
              </a:ext>
            </a:extLst>
          </p:cNvPr>
          <p:cNvSpPr txBox="1"/>
          <p:nvPr/>
        </p:nvSpPr>
        <p:spPr>
          <a:xfrm>
            <a:off x="4973653" y="3275111"/>
            <a:ext cx="151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 Бернес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E242C-36AB-8066-C5CB-839469011EC6}"/>
              </a:ext>
            </a:extLst>
          </p:cNvPr>
          <p:cNvSpPr txBox="1"/>
          <p:nvPr/>
        </p:nvSpPr>
        <p:spPr>
          <a:xfrm>
            <a:off x="7470738" y="3246470"/>
            <a:ext cx="1557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Герман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EC53E-4DC4-DA4D-6D54-5611D94B64B7}"/>
              </a:ext>
            </a:extLst>
          </p:cNvPr>
          <p:cNvSpPr txBox="1"/>
          <p:nvPr/>
        </p:nvSpPr>
        <p:spPr>
          <a:xfrm>
            <a:off x="9607726" y="3244915"/>
            <a:ext cx="1910864" cy="37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Захаров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A8BBA-5AA8-B778-5DC3-3A235F455DED}"/>
              </a:ext>
            </a:extLst>
          </p:cNvPr>
          <p:cNvSpPr txBox="1"/>
          <p:nvPr/>
        </p:nvSpPr>
        <p:spPr>
          <a:xfrm>
            <a:off x="4393439" y="6187114"/>
            <a:ext cx="2093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Муслим Магомаев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C54EF-29BC-4C2A-ACF5-009E02429946}"/>
              </a:ext>
            </a:extLst>
          </p:cNvPr>
          <p:cNvSpPr txBox="1"/>
          <p:nvPr/>
        </p:nvSpPr>
        <p:spPr>
          <a:xfrm>
            <a:off x="7470738" y="6187114"/>
            <a:ext cx="1557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Эдуард Хиль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4D0F7-2E07-E7C2-2E3B-308191238B8C}"/>
              </a:ext>
            </a:extLst>
          </p:cNvPr>
          <p:cNvSpPr txBox="1"/>
          <p:nvPr/>
        </p:nvSpPr>
        <p:spPr>
          <a:xfrm>
            <a:off x="9456436" y="6123929"/>
            <a:ext cx="2213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Вишневская</a:t>
            </a:r>
          </a:p>
        </p:txBody>
      </p:sp>
    </p:spTree>
    <p:extLst>
      <p:ext uri="{BB962C8B-B14F-4D97-AF65-F5344CB8AC3E}">
        <p14:creationId xmlns:p14="http://schemas.microsoft.com/office/powerpoint/2010/main" val="85175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072A5-9921-5F5D-7B28-35D21408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145136"/>
            <a:ext cx="10058400" cy="1119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создания песни «Журавли»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0F962-EB42-FF14-C10A-78DC48711EDE}"/>
              </a:ext>
            </a:extLst>
          </p:cNvPr>
          <p:cNvSpPr txBox="1"/>
          <p:nvPr/>
        </p:nvSpPr>
        <p:spPr>
          <a:xfrm>
            <a:off x="264920" y="2059536"/>
            <a:ext cx="1163937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В 1965 году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Расул Гамзатов в составе советской делегации посетил Японию. Он побывал на Всемирной конференции против атомных и водородных бомб в Хиросиме. Японцы рассказали поэту историю девочки Садако Сасаки: она пережила атомную бомбардировку Хиросимы в августе 1945 года, но получила большую дозу облучения и серьезно заболела. От родителей Садако узнала легенду о бумажных журавликах: будто бы самое заветное желание исполнится, если сложить тысячу таких птиц. В больнице девочка постоянно делала фигурки бумажных журавликов в технике оригами и загадывала всегда одно и то же — выздороветь. Однако 25 октября 1955 года она умерла. Через несколько лет в Хиросиме поставили памятник Садако: ее изобразили с бумажным журавликом в руке. Во время поездки в Японию Расул Гамзатов посетил этот мемориал.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Когда Гамзатов вернулся в СССР, он написал стихотворение «Журавли» на аварском языке. Друг поэта Наум Гребнев перевел текст на русский. В 1968 году произведение напечатали в журнале «Новый мир». Но тогда стихотворение отличалось от привычной версии, которая затем стала песней. В первом варианте Гамзатов писал о дагестанцах, которые не вернулись с Великой Отечественной войны.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97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E11FFF-5F18-B41E-6DA6-B5A3962598F9}"/>
              </a:ext>
            </a:extLst>
          </p:cNvPr>
          <p:cNvSpPr txBox="1"/>
          <p:nvPr/>
        </p:nvSpPr>
        <p:spPr>
          <a:xfrm>
            <a:off x="2333002" y="675118"/>
            <a:ext cx="49223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Мне кажется порою, что джигиты,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 кровавых не пришедшие полей,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могилах братских не были зарыты,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 превратились в белых журавлей…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Они летят, свершают путь свой длинный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 выкликают чьи-то имена.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 потому ли с клином журавлиным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 века речь аварская сходна?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60417-EEE1-9330-054C-79173363298D}"/>
              </a:ext>
            </a:extLst>
          </p:cNvPr>
          <p:cNvSpPr txBox="1"/>
          <p:nvPr/>
        </p:nvSpPr>
        <p:spPr>
          <a:xfrm>
            <a:off x="640935" y="3127760"/>
            <a:ext cx="108958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таком виде стихотворение увидел певец Марк Бернес. Он связался с Гамзатовым и Гребневым, предложил им переработать текст и сделать из «Журавлей» песню. Расул Гамзатов позже вспоминал: </a:t>
            </a:r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с переводчиком мы сочли пожелания певца справедливыми и вместо «джигиты» написали «солдаты». Это как бы расширило адрес песни, придало ей общечеловеческое звучание»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Музыку для «Журавлей» создал Ян Френкель. Песню Бернес записал, когда был уже тяжело болен. Френкель вспоминал, что артист заплакал, когда впервые услышал «Журавлей». А через месяц после записи Бернес умер.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Песню полюбили не только в СССР, но и за границей. Изображения журавлей появились на многих памятниках погибшим в Великой Отечественной войне и стали символом мира.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EF957E-F3F7-3106-6B4C-5FE2496A1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38" y="247828"/>
            <a:ext cx="4119073" cy="29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598</TotalTime>
  <Words>1801</Words>
  <Application>Microsoft Office PowerPoint</Application>
  <PresentationFormat>Широкоэкранный</PresentationFormat>
  <Paragraphs>50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-apple-system</vt:lpstr>
      <vt:lpstr>Arial</vt:lpstr>
      <vt:lpstr>Calibri</vt:lpstr>
      <vt:lpstr>Calibri Light</vt:lpstr>
      <vt:lpstr>Helvetica Neue</vt:lpstr>
      <vt:lpstr>Times New Roman</vt:lpstr>
      <vt:lpstr>Ретро</vt:lpstr>
      <vt:lpstr>100 – летие со дня рождения</vt:lpstr>
      <vt:lpstr>Презентация PowerPoint</vt:lpstr>
      <vt:lpstr>Презентация PowerPoint</vt:lpstr>
      <vt:lpstr>Презентация PowerPoint</vt:lpstr>
      <vt:lpstr>Из ранних стихотворений «За отчие сакли у скальных снегов…» Перевод С. Сущевского  «Свой путь начав, не знаю чувства страха…» Перевод С. Сущевского «Во гневе душа моя, сердце в огне…» Перевод С. Сущевского Следы жизни Перевод С. Сущевского Ночь перед боем Перевод С. Обрадовича</vt:lpstr>
      <vt:lpstr>Презентация PowerPoint</vt:lpstr>
      <vt:lpstr>Многие стихи Расула Гамзатова стали песнями. Они привлекли внимание многих композиторов Дагестана, Кавказа, России и других республик.</vt:lpstr>
      <vt:lpstr>История создания песни «Журавли» </vt:lpstr>
      <vt:lpstr>Презентация PowerPoint</vt:lpstr>
      <vt:lpstr>(Муз. Я. Френкель, сл. Р. Гамзатов; 1969 г.)  Мне кажется порою, что солдаты, С кровавых не пришедшие полей, Не в землю нашу полегли когда-то, А превратились в белых журавлей. Они до сей поры с времен тех дальних Летят и подают нам голоса. Не потому ль так часто и печально Мы замолкаем, глядя в небеса? Летит, летит по небу клин усталый, Летит в тумане на исходе дня, И в том строю есть промежуток малый, Быть может, это место для меня. Настанет день, и с журавлиной стаей Я поплыву в такой же сизой мгле, Из-под небес по-птичьи оклика Всех вас, кого оставил на земле... Мне кажется порою, что солдаты..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 – летие со дня рождения</dc:title>
  <dc:creator>638 school</dc:creator>
  <cp:lastModifiedBy>638 school</cp:lastModifiedBy>
  <cp:revision>19</cp:revision>
  <dcterms:created xsi:type="dcterms:W3CDTF">2023-08-18T11:22:59Z</dcterms:created>
  <dcterms:modified xsi:type="dcterms:W3CDTF">2023-09-08T08:35:05Z</dcterms:modified>
</cp:coreProperties>
</file>